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596"/>
  </p:normalViewPr>
  <p:slideViewPr>
    <p:cSldViewPr snapToGrid="0" snapToObjects="1">
      <p:cViewPr varScale="1">
        <p:scale>
          <a:sx n="114" d="100"/>
          <a:sy n="114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Photos - </a:t>
            </a:r>
            <a:r>
              <a:rPr lang="fr-FR" dirty="0" err="1" smtClean="0"/>
              <a:t>utica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Oliviers </a:t>
            </a:r>
            <a:r>
              <a:rPr lang="mr-IN" dirty="0" smtClean="0"/>
              <a:t>–</a:t>
            </a:r>
            <a:r>
              <a:rPr lang="fr-FR" dirty="0" smtClean="0"/>
              <a:t> Huile d’olive - Olives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32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Champs d’oliviers / Paysages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307546"/>
            <a:ext cx="3517900" cy="21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520" y="1818346"/>
            <a:ext cx="3429000" cy="2374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56446"/>
            <a:ext cx="6667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Récolte / Mains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10" y="4400550"/>
            <a:ext cx="3211428" cy="216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56" y="4405519"/>
            <a:ext cx="3287472" cy="21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96" y="2013724"/>
            <a:ext cx="3301132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19" y="2038350"/>
            <a:ext cx="3240000" cy="216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400550"/>
            <a:ext cx="3285474" cy="216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038350"/>
            <a:ext cx="32341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Processus de récolte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1310" y="2542477"/>
            <a:ext cx="9601200" cy="18000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389" y="4384203"/>
            <a:ext cx="2779121" cy="180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609" y="2333505"/>
            <a:ext cx="2899459" cy="18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10" y="2320227"/>
            <a:ext cx="2798104" cy="180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058" y="2309111"/>
            <a:ext cx="2735294" cy="18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94" y="4384203"/>
            <a:ext cx="2680220" cy="180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10" y="4384203"/>
            <a:ext cx="2676684" cy="180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671" y="2309111"/>
            <a:ext cx="2739130" cy="1800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444" y="4384900"/>
            <a:ext cx="1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3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Olives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2754349"/>
            <a:ext cx="9601200" cy="3581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768" y="4215849"/>
            <a:ext cx="3323883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85794"/>
            <a:ext cx="5269565" cy="216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189" y="4215849"/>
            <a:ext cx="3186885" cy="21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684" y="4215849"/>
            <a:ext cx="32108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Huile d’olive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377" y="1599735"/>
            <a:ext cx="3255652" cy="21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33" y="1599735"/>
            <a:ext cx="5693538" cy="216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14" y="4016375"/>
            <a:ext cx="3754555" cy="21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47" y="4016375"/>
            <a:ext cx="3347368" cy="21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33" y="4029075"/>
            <a:ext cx="32931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64454"/>
      </p:ext>
    </p:extLst>
  </p:cSld>
  <p:clrMapOvr>
    <a:masterClrMapping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Rogner</Template>
  <TotalTime>54</TotalTime>
  <Words>22</Words>
  <Application>Microsoft Macintosh PowerPoint</Application>
  <PresentationFormat>Grand écran</PresentationFormat>
  <Paragraphs>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Franklin Gothic Book</vt:lpstr>
      <vt:lpstr>Mangal</vt:lpstr>
      <vt:lpstr>Rogner</vt:lpstr>
      <vt:lpstr>Photos - utica</vt:lpstr>
      <vt:lpstr>Champs d’oliviers / Paysages</vt:lpstr>
      <vt:lpstr>Récolte / Mains</vt:lpstr>
      <vt:lpstr>Processus de récolte</vt:lpstr>
      <vt:lpstr>Olives</vt:lpstr>
      <vt:lpstr>Huile d’olive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 - utica</dc:title>
  <dc:creator>Marie Chaverondier</dc:creator>
  <cp:lastModifiedBy>Marie Chaverondier</cp:lastModifiedBy>
  <cp:revision>6</cp:revision>
  <dcterms:created xsi:type="dcterms:W3CDTF">2018-09-29T15:51:29Z</dcterms:created>
  <dcterms:modified xsi:type="dcterms:W3CDTF">2018-09-29T16:46:11Z</dcterms:modified>
</cp:coreProperties>
</file>